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 </a:t>
            </a:r>
            <a:r>
              <a:rPr lang="en-US" dirty="0"/>
              <a:t>condition is used to help reduce the need to use multiple OR conditions in a SELECT, INSERT, UPDATE, or DELETE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686175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WHERE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 IN ('value1', 'value2', ...);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 </a:t>
            </a:r>
            <a:r>
              <a:rPr lang="en-US" dirty="0"/>
              <a:t>condition is used to help reduce the need to use multiple OR conditions in a SELECT, INSERT, UPDATE, or DELETE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705225" y="3040105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*</a:t>
            </a:r>
          </a:p>
          <a:p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smtClean="0">
                <a:latin typeface="+mj-lt"/>
              </a:rPr>
              <a:t>city</a:t>
            </a:r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IN </a:t>
            </a:r>
            <a:r>
              <a:rPr lang="en-US" dirty="0">
                <a:latin typeface="+mj-lt"/>
              </a:rPr>
              <a:t>(‘Philadelphia</a:t>
            </a:r>
            <a:r>
              <a:rPr lang="en-US" dirty="0" smtClean="0">
                <a:latin typeface="+mj-lt"/>
              </a:rPr>
              <a:t>’,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‘Seattle’)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</a:t>
            </a:r>
          </a:p>
          <a:p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smtClean="0">
                <a:latin typeface="+mj-lt"/>
              </a:rPr>
              <a:t>city </a:t>
            </a:r>
            <a:r>
              <a:rPr lang="en-US" dirty="0">
                <a:latin typeface="+mj-lt"/>
              </a:rPr>
              <a:t>= </a:t>
            </a:r>
            <a:r>
              <a:rPr lang="en-US" dirty="0" smtClean="0">
                <a:latin typeface="+mj-lt"/>
              </a:rPr>
              <a:t>‘</a:t>
            </a:r>
            <a:r>
              <a:rPr lang="en-US" dirty="0"/>
              <a:t>Philadelphia</a:t>
            </a:r>
            <a:r>
              <a:rPr lang="en-US" dirty="0" smtClean="0">
                <a:latin typeface="+mj-lt"/>
              </a:rPr>
              <a:t>’ </a:t>
            </a:r>
            <a:r>
              <a:rPr lang="en-US" dirty="0">
                <a:latin typeface="+mj-lt"/>
              </a:rPr>
              <a:t>OR </a:t>
            </a:r>
            <a:r>
              <a:rPr lang="en-US" dirty="0" smtClean="0">
                <a:latin typeface="+mj-lt"/>
              </a:rPr>
              <a:t>city </a:t>
            </a:r>
            <a:r>
              <a:rPr lang="en-US" dirty="0">
                <a:latin typeface="+mj-lt"/>
              </a:rPr>
              <a:t>= </a:t>
            </a:r>
            <a:r>
              <a:rPr lang="en-US" dirty="0" smtClean="0">
                <a:latin typeface="+mj-lt"/>
              </a:rPr>
              <a:t>’</a:t>
            </a:r>
            <a:r>
              <a:rPr lang="en-US" dirty="0" smtClean="0"/>
              <a:t>Seattle</a:t>
            </a:r>
            <a:r>
              <a:rPr lang="en-US" dirty="0" smtClean="0">
                <a:latin typeface="+mj-lt"/>
              </a:rPr>
              <a:t>’;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2578</TotalTime>
  <Words>107</Words>
  <Application>Microsoft Office PowerPoint</Application>
  <PresentationFormat>Widescreen</PresentationFormat>
  <Paragraphs>18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IN</vt:lpstr>
      <vt:lpstr>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74</cp:revision>
  <dcterms:created xsi:type="dcterms:W3CDTF">2018-09-26T08:50:40Z</dcterms:created>
  <dcterms:modified xsi:type="dcterms:W3CDTF">2018-12-20T13:27:38Z</dcterms:modified>
</cp:coreProperties>
</file>